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1FCCA9-53C2-4F9D-9723-68942F565B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F2A62A-44B9-4836-A5BD-1F25237D9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6158132" cy="2895600"/>
          </a:xfrm>
        </p:spPr>
        <p:txBody>
          <a:bodyPr/>
          <a:lstStyle/>
          <a:p>
            <a:pPr algn="ctr"/>
            <a:r>
              <a:rPr lang="en-US" sz="4000" dirty="0" smtClean="0"/>
              <a:t>Problem Solving Skill:</a:t>
            </a:r>
            <a:br>
              <a:rPr lang="en-US" sz="4000" dirty="0" smtClean="0"/>
            </a:br>
            <a:r>
              <a:rPr lang="en-US" sz="4000" dirty="0" smtClean="0"/>
              <a:t>Estimate </a:t>
            </a:r>
            <a:br>
              <a:rPr lang="en-US" sz="4000" dirty="0" smtClean="0"/>
            </a:br>
            <a:r>
              <a:rPr lang="en-US" sz="4000" dirty="0" smtClean="0"/>
              <a:t>or </a:t>
            </a:r>
            <a:br>
              <a:rPr lang="en-US" sz="4000" dirty="0" smtClean="0"/>
            </a:br>
            <a:r>
              <a:rPr lang="en-US" sz="4000" dirty="0" smtClean="0"/>
              <a:t>exact answer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complete #3-8 on pg. 67.</a:t>
            </a:r>
          </a:p>
          <a:p>
            <a:r>
              <a:rPr lang="en-US" dirty="0" smtClean="0"/>
              <a:t>When you finish, please bring your copy book to me to be checked. </a:t>
            </a:r>
          </a:p>
          <a:p>
            <a:r>
              <a:rPr lang="en-US" dirty="0" smtClean="0"/>
              <a:t>You may work on math extra work once I have checked your assignment.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lining up for lunch, you must answer these questions, on a slip of paper, correctly.</a:t>
            </a:r>
          </a:p>
          <a:p>
            <a:endParaRPr lang="en-US" dirty="0" smtClean="0"/>
          </a:p>
          <a:p>
            <a:r>
              <a:rPr lang="en-US" dirty="0" smtClean="0"/>
              <a:t>What is an estimate?  What is an exact answer?</a:t>
            </a:r>
          </a:p>
          <a:p>
            <a:endParaRPr lang="en-US" dirty="0" smtClean="0"/>
          </a:p>
          <a:p>
            <a:r>
              <a:rPr lang="en-US" dirty="0" smtClean="0"/>
              <a:t>After you pass, quietly get your lunch and stand in line.</a:t>
            </a:r>
          </a:p>
          <a:p>
            <a:pPr algn="ctr">
              <a:buNone/>
            </a:pPr>
            <a:r>
              <a:rPr lang="en-US" dirty="0" smtClean="0"/>
              <a:t>Thank you!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752784"/>
          </a:xfrm>
        </p:spPr>
        <p:txBody>
          <a:bodyPr/>
          <a:lstStyle/>
          <a:p>
            <a:r>
              <a:rPr lang="en-US" dirty="0" smtClean="0"/>
              <a:t>Determines about how many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12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Exact answer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200400"/>
            <a:ext cx="7239000" cy="752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specific number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Planning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846320"/>
          </a:xfrm>
        </p:spPr>
        <p:txBody>
          <a:bodyPr/>
          <a:lstStyle/>
          <a:p>
            <a:r>
              <a:rPr lang="en-US" dirty="0" smtClean="0"/>
              <a:t>Alicia invited 9 boys, 19 girls, and 8 adults to a meeting with the park ranger.  She must decide whether to hold the meeting in the classroom, the library, or the cafeteria.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Raise one hand if you think we should estimate.</a:t>
            </a:r>
          </a:p>
          <a:p>
            <a:r>
              <a:rPr lang="en-US" dirty="0" smtClean="0"/>
              <a:t>Raise both hands if you think we need an exact answer.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971800"/>
          <a:ext cx="6019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339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Seats</a:t>
                      </a:r>
                      <a:endParaRPr lang="en-US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Cafeteria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Estimate!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Alicia does not need to know exactly how many people are coming in order to choose a location, she estimates.</a:t>
            </a:r>
          </a:p>
          <a:p>
            <a:r>
              <a:rPr lang="en-US" dirty="0" smtClean="0"/>
              <a:t>Estimate the total. (9 boys, 19 girls, 8 adults)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846320"/>
          </a:xfrm>
        </p:spPr>
        <p:txBody>
          <a:bodyPr/>
          <a:lstStyle/>
          <a:p>
            <a:r>
              <a:rPr lang="en-US" dirty="0" smtClean="0"/>
              <a:t>Where should Alicia hold the meeting?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828800"/>
          <a:ext cx="6019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339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Seats</a:t>
                      </a:r>
                      <a:endParaRPr lang="en-US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Cafeteria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Alicia must make a name tag for each person at the meeting? Alicia must decide how many name tags she needs to make.  </a:t>
            </a:r>
          </a:p>
          <a:p>
            <a:endParaRPr lang="en-US" dirty="0" smtClean="0"/>
          </a:p>
          <a:p>
            <a:r>
              <a:rPr lang="en-US" dirty="0" smtClean="0"/>
              <a:t>Raise one hand if you think we should estimate.</a:t>
            </a:r>
          </a:p>
          <a:p>
            <a:r>
              <a:rPr lang="en-US" dirty="0" smtClean="0"/>
              <a:t>Raise both hands if you think we need an exact answer.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Alicia does not want to make too many or too few name tags, she finds an exact answer.  </a:t>
            </a:r>
          </a:p>
          <a:p>
            <a:r>
              <a:rPr lang="en-US" dirty="0" smtClean="0"/>
              <a:t>How many name tags must she make?</a:t>
            </a:r>
          </a:p>
          <a:p>
            <a:pPr>
              <a:buNone/>
            </a:pPr>
            <a:r>
              <a:rPr lang="en-US" dirty="0" smtClean="0"/>
              <a:t>   (9 boys, 19 girls, 8 adults)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an estimate good enough to decide which room to use?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 did Alicia need an exact answer to decide how many name tags to make?</a:t>
            </a:r>
          </a:p>
          <a:p>
            <a:endParaRPr lang="en-US" dirty="0" smtClean="0"/>
          </a:p>
          <a:p>
            <a:r>
              <a:rPr lang="en-US" dirty="0" smtClean="0"/>
              <a:t>When might you use an estimate instead of an exact answer?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Glitter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Hole punch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76600"/>
            <a:ext cx="7239000" cy="3179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Roberta has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$15.  Can she buy glitter and a hole punch?  Explain.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lang="en-US" sz="2600" baseline="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Lorenzo pays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glue with a $5 bill.  How much change will he get?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421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Problem Solving Skill: Estimate  or  exact answer</vt:lpstr>
      <vt:lpstr>Estimate</vt:lpstr>
      <vt:lpstr>Planning Ahead</vt:lpstr>
      <vt:lpstr>We Estimate!</vt:lpstr>
      <vt:lpstr>Solution</vt:lpstr>
      <vt:lpstr>Problem #2</vt:lpstr>
      <vt:lpstr>Exact answer</vt:lpstr>
      <vt:lpstr>Talk about it</vt:lpstr>
      <vt:lpstr>Practice</vt:lpstr>
      <vt:lpstr>Now you Try</vt:lpstr>
      <vt:lpstr>Exit Slip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Skill: Estimate  or  exact answer</dc:title>
  <dc:creator>Maria</dc:creator>
  <cp:lastModifiedBy>Maria</cp:lastModifiedBy>
  <cp:revision>6</cp:revision>
  <dcterms:created xsi:type="dcterms:W3CDTF">2013-12-02T02:33:02Z</dcterms:created>
  <dcterms:modified xsi:type="dcterms:W3CDTF">2013-12-03T02:00:05Z</dcterms:modified>
</cp:coreProperties>
</file>